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3" autoAdjust="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7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65855-3AAA-4128-AB47-6FB4DE333C04}" type="datetimeFigureOut">
              <a:rPr lang="en-US" smtClean="0"/>
              <a:t>2/20/15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6A306-0935-49F5-8F3E-BD3C6879B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19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 err="1" smtClean="0"/>
              <a:t>Bblr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840532"/>
            <a:ext cx="6400800" cy="914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Xavier de Gunten</a:t>
            </a:r>
          </a:p>
          <a:p>
            <a:r>
              <a:rPr lang="en-US" dirty="0"/>
              <a:t>David Spruill</a:t>
            </a:r>
          </a:p>
          <a:p>
            <a:r>
              <a:rPr lang="en-US" dirty="0" smtClean="0"/>
              <a:t>Elder </a:t>
            </a:r>
            <a:r>
              <a:rPr lang="en-US" dirty="0"/>
              <a:t>Yoshida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89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Trobleshooting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went wrong?</a:t>
            </a:r>
          </a:p>
          <a:p>
            <a:pPr lvl="1"/>
            <a:r>
              <a:rPr lang="en-US" dirty="0" smtClean="0"/>
              <a:t>Clogged check valves?</a:t>
            </a:r>
          </a:p>
          <a:p>
            <a:pPr lvl="1"/>
            <a:r>
              <a:rPr lang="en-US" dirty="0" smtClean="0"/>
              <a:t>Circuit malfunction?</a:t>
            </a:r>
          </a:p>
          <a:p>
            <a:pPr lvl="1"/>
            <a:r>
              <a:rPr lang="en-US" dirty="0" smtClean="0"/>
              <a:t>Bad solenoids?</a:t>
            </a:r>
          </a:p>
          <a:p>
            <a:pPr lvl="1"/>
            <a:r>
              <a:rPr lang="en-US" dirty="0" smtClean="0"/>
              <a:t>Wrong combination of pressure, pulse width?</a:t>
            </a:r>
          </a:p>
          <a:p>
            <a:pPr lvl="1"/>
            <a:r>
              <a:rPr lang="en-US" dirty="0" smtClean="0"/>
              <a:t>Uneven distribution of air?</a:t>
            </a:r>
          </a:p>
        </p:txBody>
      </p:sp>
    </p:spTree>
    <p:extLst>
      <p:ext uri="{BB962C8B-B14F-4D97-AF65-F5344CB8AC3E}">
        <p14:creationId xmlns:p14="http://schemas.microsoft.com/office/powerpoint/2010/main" val="118262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Controlled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Study different combinations of parameters</a:t>
            </a:r>
          </a:p>
          <a:p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Air tank – uninterrupted airflow</a:t>
            </a:r>
          </a:p>
          <a:p>
            <a:pPr lvl="1"/>
            <a:r>
              <a:rPr lang="en-US" dirty="0" smtClean="0"/>
              <a:t>Pressure gauge</a:t>
            </a:r>
          </a:p>
          <a:p>
            <a:pPr lvl="2"/>
            <a:r>
              <a:rPr lang="en-US" dirty="0" smtClean="0"/>
              <a:t>Calibrate initial tank pressure &amp; pump cutoff pressure</a:t>
            </a:r>
          </a:p>
          <a:p>
            <a:pPr lvl="2"/>
            <a:r>
              <a:rPr lang="en-US" dirty="0" smtClean="0"/>
              <a:t>Read pressure with better precision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42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pic>
        <p:nvPicPr>
          <p:cNvPr id="4" name="Content Placeholder 3" descr="testbench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97" r="-35397"/>
          <a:stretch>
            <a:fillRect/>
          </a:stretch>
        </p:blipFill>
        <p:spPr>
          <a:prstGeom prst="borderCallout1">
            <a:avLst/>
          </a:prstGeom>
        </p:spPr>
      </p:pic>
      <p:sp>
        <p:nvSpPr>
          <p:cNvPr id="6" name="Line Callout 1 (Accent Bar) 5"/>
          <p:cNvSpPr/>
          <p:nvPr/>
        </p:nvSpPr>
        <p:spPr>
          <a:xfrm flipH="1">
            <a:off x="414921" y="3533527"/>
            <a:ext cx="1492339" cy="452695"/>
          </a:xfrm>
          <a:prstGeom prst="accentCallout1">
            <a:avLst>
              <a:gd name="adj1" fmla="val 18750"/>
              <a:gd name="adj2" fmla="val -8333"/>
              <a:gd name="adj3" fmla="val 120833"/>
              <a:gd name="adj4" fmla="val -11416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Air Tank</a:t>
            </a:r>
            <a:endParaRPr lang="en-US" dirty="0"/>
          </a:p>
        </p:txBody>
      </p:sp>
      <p:sp>
        <p:nvSpPr>
          <p:cNvPr id="9" name="Line Callout 1 (Accent Bar) 8"/>
          <p:cNvSpPr/>
          <p:nvPr/>
        </p:nvSpPr>
        <p:spPr>
          <a:xfrm flipH="1">
            <a:off x="414920" y="5622452"/>
            <a:ext cx="1492339" cy="677540"/>
          </a:xfrm>
          <a:prstGeom prst="accentCallout1">
            <a:avLst>
              <a:gd name="adj1" fmla="val 18750"/>
              <a:gd name="adj2" fmla="val -8333"/>
              <a:gd name="adj3" fmla="val -121915"/>
              <a:gd name="adj4" fmla="val -18746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Pressure Gauge</a:t>
            </a:r>
            <a:endParaRPr lang="en-US" dirty="0"/>
          </a:p>
        </p:txBody>
      </p:sp>
      <p:sp>
        <p:nvSpPr>
          <p:cNvPr id="10" name="Line Callout 1 (Accent Bar) 9"/>
          <p:cNvSpPr/>
          <p:nvPr/>
        </p:nvSpPr>
        <p:spPr>
          <a:xfrm>
            <a:off x="7296501" y="4212569"/>
            <a:ext cx="1133124" cy="452695"/>
          </a:xfrm>
          <a:prstGeom prst="accentCallout1">
            <a:avLst>
              <a:gd name="adj1" fmla="val 18750"/>
              <a:gd name="adj2" fmla="val -8333"/>
              <a:gd name="adj3" fmla="val 120833"/>
              <a:gd name="adj4" fmla="val -11416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276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Huh? Problems are gone!</a:t>
            </a:r>
            <a:endParaRPr lang="en-US" dirty="0"/>
          </a:p>
        </p:txBody>
      </p:sp>
      <p:pic>
        <p:nvPicPr>
          <p:cNvPr id="4" name="test_05bar_10ms_1hz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7338" y="3011488"/>
            <a:ext cx="6026150" cy="3389312"/>
          </a:xfrm>
        </p:spPr>
      </p:pic>
    </p:spTree>
    <p:extLst>
      <p:ext uri="{BB962C8B-B14F-4D97-AF65-F5344CB8AC3E}">
        <p14:creationId xmlns:p14="http://schemas.microsoft.com/office/powerpoint/2010/main" val="150286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Solenoid having trouble to hold pressure at 15psi</a:t>
            </a:r>
          </a:p>
          <a:p>
            <a:pPr lvl="1"/>
            <a:r>
              <a:rPr lang="en-US" dirty="0" smtClean="0"/>
              <a:t>Small Bubbles coming up</a:t>
            </a:r>
          </a:p>
          <a:p>
            <a:pPr lvl="1"/>
            <a:r>
              <a:rPr lang="en-US" dirty="0" smtClean="0"/>
              <a:t>~ 6.5ms too low to be consistent</a:t>
            </a:r>
          </a:p>
          <a:p>
            <a:r>
              <a:rPr lang="en-US" dirty="0" smtClean="0"/>
              <a:t>Very consistent results for pressures below 12psi</a:t>
            </a:r>
          </a:p>
          <a:p>
            <a:r>
              <a:rPr lang="en-US" dirty="0" smtClean="0"/>
              <a:t>12V solenoid input, 1Hz pulse frequency, pulse width &gt;7.8ms</a:t>
            </a:r>
          </a:p>
        </p:txBody>
      </p:sp>
    </p:spTree>
    <p:extLst>
      <p:ext uri="{BB962C8B-B14F-4D97-AF65-F5344CB8AC3E}">
        <p14:creationId xmlns:p14="http://schemas.microsoft.com/office/powerpoint/2010/main" val="3710303501"/>
      </p:ext>
    </p:extLst>
  </p:cSld>
  <p:clrMapOvr>
    <a:masterClrMapping/>
  </p:clrMapOvr>
</p:sld>
</file>

<file path=ppt/theme/theme1.xml><?xml version="1.0" encoding="utf-8"?>
<a:theme xmlns:a="http://schemas.openxmlformats.org/drawingml/2006/main" name="Sky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363</TotalTime>
  <Words>115</Words>
  <Application>Microsoft Macintosh PowerPoint</Application>
  <PresentationFormat>On-screen Show (4:3)</PresentationFormat>
  <Paragraphs>29</Paragraphs>
  <Slides>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Sky</vt:lpstr>
      <vt:lpstr>Bblr</vt:lpstr>
      <vt:lpstr>Trobleshooting</vt:lpstr>
      <vt:lpstr>Controlled Environment</vt:lpstr>
      <vt:lpstr>Setup</vt:lpstr>
      <vt:lpstr>Huh? Problems are gone!</vt:lpstr>
      <vt:lpstr>Results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Bubble Display</dc:title>
  <dc:creator>Elder</dc:creator>
  <cp:lastModifiedBy>Elder</cp:lastModifiedBy>
  <cp:revision>39</cp:revision>
  <dcterms:created xsi:type="dcterms:W3CDTF">2014-10-30T22:34:15Z</dcterms:created>
  <dcterms:modified xsi:type="dcterms:W3CDTF">2015-02-20T06:02:44Z</dcterms:modified>
</cp:coreProperties>
</file>